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1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74" r:id="rId11"/>
    <p:sldId id="276" r:id="rId12"/>
    <p:sldId id="263" r:id="rId13"/>
    <p:sldId id="275" r:id="rId14"/>
    <p:sldId id="264" r:id="rId15"/>
    <p:sldId id="265" r:id="rId16"/>
    <p:sldId id="273" r:id="rId17"/>
    <p:sldId id="26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195362-117D-4296-BBFF-B3663161EE8B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6BE835-CD32-4BAC-8152-FA30E9F97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BE835-CD32-4BAC-8152-FA30E9F979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8B47-526A-4C6D-BB0A-540C1C016F85}" type="datetimeFigureOut">
              <a:rPr lang="en-US" smtClean="0"/>
              <a:pPr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53F4-9323-4A78-B37F-34A848B0C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  <p:sldLayoutId id="21474843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itianministries.org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mailto:info@haitianministries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lemish@siu.edu" TargetMode="External"/><Relationship Id="rId2" Type="http://schemas.openxmlformats.org/officeDocument/2006/relationships/hyperlink" Target="mailto:onyebadi@si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147523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Reconnection Through Reconstruction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355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2238375" cy="10477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22860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+mj-ea"/>
                <a:cs typeface="+mj-cs"/>
              </a:rPr>
              <a:t>SIUC Community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+mj-ea"/>
                <a:cs typeface="+mj-cs"/>
              </a:rPr>
              <a:t>Supports Education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  <a:ea typeface="+mj-ea"/>
                <a:cs typeface="+mj-cs"/>
              </a:rPr>
              <a:t> in Haiti</a:t>
            </a:r>
            <a:endParaRPr lang="en-US" sz="2400" b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30000"/>
                  </a:prst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 	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Supports Education in Haiti</a:t>
            </a:r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1953489" cy="9144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Liaison: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smtClean="0">
                <a:solidFill>
                  <a:srgbClr val="FFFF00"/>
                </a:solidFill>
                <a:latin typeface="Perpetua"/>
                <a:ea typeface="Times New Roman"/>
              </a:rPr>
              <a:t>Haitian Ministries for the Diocese of Norwich, CT</a:t>
            </a:r>
            <a:endParaRPr lang="en-US" sz="3500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Perpetua"/>
                <a:ea typeface="Times New Roman"/>
              </a:rPr>
              <a:t>Website: </a:t>
            </a:r>
            <a:r>
              <a:rPr lang="en-US" sz="1800" u="sng" dirty="0" smtClean="0">
                <a:solidFill>
                  <a:srgbClr val="0000FF"/>
                </a:solidFill>
                <a:latin typeface="Perpetua"/>
                <a:ea typeface="Times New Roman"/>
                <a:hlinkClick r:id="rId3"/>
              </a:rPr>
              <a:t>www.haitianministries.org</a:t>
            </a:r>
            <a:endParaRPr lang="en-US" sz="1800" dirty="0" smtClean="0">
              <a:latin typeface="Times New Roman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Perpetua"/>
                <a:ea typeface="Times New Roman"/>
              </a:rPr>
              <a:t>E-mail: </a:t>
            </a:r>
            <a:r>
              <a:rPr lang="en-US" sz="1800" u="sng" dirty="0" smtClean="0">
                <a:solidFill>
                  <a:srgbClr val="0000FF"/>
                </a:solidFill>
                <a:latin typeface="Perpetua"/>
                <a:ea typeface="Times New Roman"/>
                <a:hlinkClick r:id="rId4"/>
              </a:rPr>
              <a:t>info@haitianministries.org</a:t>
            </a:r>
            <a:endParaRPr lang="en-US" sz="1800" dirty="0" smtClean="0">
              <a:latin typeface="Times New Roman"/>
              <a:ea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1800" cap="all" dirty="0" smtClean="0">
                <a:latin typeface="Perpetua"/>
                <a:ea typeface="Times New Roman"/>
                <a:cs typeface="Times New Roman"/>
              </a:rPr>
              <a:t>     199 Broadway, Norwich, CT  06360</a:t>
            </a:r>
            <a:endParaRPr lang="en-US" sz="1800" cap="all" dirty="0" smtClean="0">
              <a:latin typeface="ITC Franklin Gothic BookCd"/>
              <a:ea typeface="Times New Roman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n-US" sz="1800" dirty="0" smtClean="0">
                <a:latin typeface="Perpetua"/>
                <a:ea typeface="Times New Roman"/>
                <a:cs typeface="Times New Roman"/>
              </a:rPr>
              <a:t>(</a:t>
            </a:r>
            <a:r>
              <a:rPr lang="en-US" sz="1800" b="1" dirty="0" smtClean="0">
                <a:latin typeface="Perpetua"/>
                <a:ea typeface="Times New Roman"/>
                <a:cs typeface="Times New Roman"/>
              </a:rPr>
              <a:t>860) 638-1018</a:t>
            </a: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  <a:p>
            <a:pPr marL="0" algn="ctr">
              <a:spcBef>
                <a:spcPts val="0"/>
              </a:spcBef>
              <a:buNone/>
            </a:pPr>
            <a:endParaRPr lang="en-US" sz="1800" dirty="0" smtClean="0">
              <a:latin typeface="Perpetua"/>
              <a:cs typeface="Times New Roman"/>
            </a:endParaRPr>
          </a:p>
        </p:txBody>
      </p:sp>
      <p:pic>
        <p:nvPicPr>
          <p:cNvPr id="17" name="Picture 16" descr="PFH_Logo_English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724400"/>
            <a:ext cx="14668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	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Haitian Ministries for the Diocese of Norwich, CT</a:t>
            </a:r>
          </a:p>
          <a:p>
            <a:r>
              <a:rPr lang="en-US" dirty="0" smtClean="0"/>
              <a:t>25 years of  humanitarian services in Haiti: </a:t>
            </a:r>
          </a:p>
          <a:p>
            <a:pPr>
              <a:buNone/>
            </a:pPr>
            <a:r>
              <a:rPr lang="en-US" dirty="0" smtClean="0"/>
              <a:t>	Supports 2 </a:t>
            </a:r>
            <a:r>
              <a:rPr lang="en-US" dirty="0" smtClean="0">
                <a:solidFill>
                  <a:srgbClr val="FFFF00"/>
                </a:solidFill>
              </a:rPr>
              <a:t>Orphanages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FF00"/>
                </a:solidFill>
              </a:rPr>
              <a:t>daily meal program </a:t>
            </a:r>
            <a:r>
              <a:rPr lang="en-US" dirty="0" smtClean="0"/>
              <a:t>for children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Education: </a:t>
            </a:r>
            <a:r>
              <a:rPr lang="en-US" dirty="0" smtClean="0"/>
              <a:t>offers scholarships to 150 students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Health: </a:t>
            </a:r>
            <a:r>
              <a:rPr lang="en-US" dirty="0" smtClean="0"/>
              <a:t>Supports a medical clinic; has a medical mission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Agriculture/Environment: </a:t>
            </a:r>
            <a:r>
              <a:rPr lang="en-US" dirty="0" smtClean="0"/>
              <a:t>Runs a reforestation project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Others: </a:t>
            </a:r>
            <a:r>
              <a:rPr lang="en-US" dirty="0" smtClean="0"/>
              <a:t>Provides emergency relief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48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Fund Drive (1)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ecumenical appeal to support victims of a tragedy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Appeal to SIUC’s Staff, Students and Faculty to support our goal with personal donations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Appeal to all people of goodwill, faith-based groups and associations in Carbondale and Murphysboro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Donations are voluntary; Bank account to be established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 	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  <a:effectLst>
                  <a:outerShdw blurRad="50800" dist="50800" dir="2700000" algn="tl" rotWithShape="0">
                    <a:prstClr val="black">
                      <a:alpha val="30000"/>
                    </a:prstClr>
                  </a:outerShdw>
                </a:effectLst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Fund Drive (2)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Fund Drive will be launched in January 24-29, 2011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Seminar Scheduled for Thursday, January 27, 2011 @ SIUC Students Center, Ballroom D (7 p.m.)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Seminar to focus on Haiti: One Year After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Key Speakers: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 Pulitzer Journalists covering Haiti; Representative of the Haitian Ministries</a:t>
            </a:r>
          </a:p>
          <a:p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Fund Drive (3)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Seminar Sponsors: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School of Journalism, SIUC; Global Media Research Center, SIUC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Project Support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(SIUC): Faculty Senate, Graduate Council; Non Tenure Track Faculty Association; College of Mass Communication &amp; Media Arts; University Students Government; Individual professors, staff and students</a:t>
            </a: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Why Are We Here Today?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An Appeal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To  assist  in spreading the message among members of your organization; 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To support our project with your kind donations</a:t>
            </a:r>
          </a:p>
          <a:p>
            <a:pPr marL="457200" indent="-457200">
              <a:buAutoNum type="arabicPeriod"/>
            </a:pPr>
            <a:r>
              <a:rPr lang="en-US" dirty="0" smtClean="0">
                <a:latin typeface="Arial Rounded MT Bold" pitchFamily="34" charset="0"/>
              </a:rPr>
              <a:t>To explore other ways to partner with you to make this project a success </a:t>
            </a:r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Arial Rounded MT Bold" pitchFamily="34" charset="0"/>
              </a:rPr>
              <a:t>Contact: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Dr. Uche Onyebadi – School of Journalism,   	SIUC.Tel:618-319-2645; email: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onyebadi@siu.edu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Dr. Peter Lemish - Global Media Research 	Center, College of Mass Communications &amp; 	Media Arts, SIU. Tel: 618 - 534 – 3989 (cell); 618 - 	457 – 8985 (landline); email: 	(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3"/>
              </a:rPr>
              <a:t>peterlemish@siu.edu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dirty="0" smtClean="0"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Thank You 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For The Opportunity 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To Make This Presentation</a:t>
            </a:r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“Haiti will not die, Haiti must not die…. Wipe away your tears to rebuild Haiti”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 President Rene Preval</a:t>
            </a:r>
          </a:p>
          <a:p>
            <a:pPr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BBC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news online, 12th February, 2010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“Haiti is awash in promises. Haitians need to see results. If dismal history repeats itself, this week would be the high point of optimism, followed by a long slide into disillusionment and failure. </a:t>
            </a:r>
          </a:p>
          <a:p>
            <a:pPr algn="ctr">
              <a:buNone/>
            </a:pPr>
            <a:r>
              <a:rPr lang="en-US" dirty="0" smtClean="0"/>
              <a:t>That must not happen again.”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 -   </a:t>
            </a:r>
            <a:r>
              <a:rPr lang="en-US" sz="2400" b="1" i="1" dirty="0" smtClean="0">
                <a:solidFill>
                  <a:srgbClr val="FFC000"/>
                </a:solidFill>
              </a:rPr>
              <a:t>The New York Times</a:t>
            </a:r>
            <a:r>
              <a:rPr lang="en-US" sz="2400" b="1" dirty="0" smtClean="0">
                <a:solidFill>
                  <a:srgbClr val="FFC000"/>
                </a:solidFill>
              </a:rPr>
              <a:t> Editorial, April 3, 2010</a:t>
            </a:r>
          </a:p>
          <a:p>
            <a:pPr>
              <a:buNone/>
            </a:pPr>
            <a:endParaRPr lang="en-US" b="1" cap="all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pic>
        <p:nvPicPr>
          <p:cNvPr id="5" name="Content Placeholder 4" descr="http://images.huffingtonpost.com/gen/132658/original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-22919" b="-22919"/>
          <a:stretch>
            <a:fillRect/>
          </a:stretch>
        </p:blipFill>
        <p:spPr bwMode="auto">
          <a:xfrm>
            <a:off x="457200" y="1676400"/>
            <a:ext cx="411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ttp://images.huffingtonpost.com/gen/132661/original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17474" b="-17474"/>
          <a:stretch>
            <a:fillRect/>
          </a:stretch>
        </p:blipFill>
        <p:spPr bwMode="auto">
          <a:xfrm>
            <a:off x="4648200" y="1905000"/>
            <a:ext cx="4038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62000" y="1905000"/>
            <a:ext cx="7664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Haiti’s Presidential Palace Before and After the Earthquake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475511"/>
            <a:ext cx="26189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Photos from 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Huffington Post</a:t>
            </a: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1" name="Picture 2" descr="SIUC Log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pic>
        <p:nvPicPr>
          <p:cNvPr id="5" name="Content Placeholder 4" descr="A basketball goal stands behind a collapsed school. Schools in Haiti have morning and afternoon sessions so many students were in school when the earthquake struck.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-36802" b="-36802"/>
          <a:stretch>
            <a:fillRect/>
          </a:stretch>
        </p:blipFill>
        <p:spPr bwMode="auto">
          <a:xfrm>
            <a:off x="228600" y="990600"/>
            <a:ext cx="4419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Ruined Sacre Coeur church, Port-au-Prince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-25859" b="-25859"/>
          <a:stretch>
            <a:fillRect/>
          </a:stretch>
        </p:blipFill>
        <p:spPr bwMode="auto">
          <a:xfrm>
            <a:off x="4754880" y="1447800"/>
            <a:ext cx="42367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828800" y="1981200"/>
            <a:ext cx="4698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Images of Nature’s Rage in Haiti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475511"/>
            <a:ext cx="368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Photos from Flickr.com and Getty Images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 descr="SIUC Logo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pic>
        <p:nvPicPr>
          <p:cNvPr id="6" name="Content Placeholder 5" descr="See the full image &lt;a href=&quot;http://www.eveningstar.co.uk/content/pdf/eyevine-haiti-rescue.jpg&quot;&gt;Click here&lt;/a&gt;&lt;br&gt; ©Matthew McDermott / Polaris / eyevine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-25908" b="-25908"/>
          <a:stretch>
            <a:fillRect/>
          </a:stretch>
        </p:blipFill>
        <p:spPr bwMode="auto">
          <a:xfrm>
            <a:off x="152400" y="1600200"/>
            <a:ext cx="441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de_4372" descr="http://images.huffingtonpost.com/gadgets/slideshows/4372/slide_4372_61449_lar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19583" b="-19583"/>
          <a:stretch>
            <a:fillRect/>
          </a:stretch>
        </p:blipFill>
        <p:spPr bwMode="auto">
          <a:xfrm>
            <a:off x="4648200" y="1828800"/>
            <a:ext cx="42672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IUC Log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05000" y="1905000"/>
            <a:ext cx="50725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Lucky to have survived the tragedy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399311"/>
            <a:ext cx="3872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05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Photos by Matthew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Mcdermott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and Getty Images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pic>
        <p:nvPicPr>
          <p:cNvPr id="5" name="Content Placeholder 4" descr="Prayer service in Port-au-Prince refugee camp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-25859" b="-25859"/>
          <a:stretch>
            <a:fillRect/>
          </a:stretch>
        </p:blipFill>
        <p:spPr bwMode="auto">
          <a:xfrm>
            <a:off x="76200" y="1600200"/>
            <a:ext cx="44196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Mourners in Port-au-Prince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-25859" b="-25859"/>
          <a:stretch>
            <a:fillRect/>
          </a:stretch>
        </p:blipFill>
        <p:spPr bwMode="auto">
          <a:xfrm>
            <a:off x="4572000" y="1600200"/>
            <a:ext cx="449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SIUC Logo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"/>
            <a:ext cx="1953489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17526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Thinking, praying, not knowing what the future holds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24600"/>
            <a:ext cx="180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Photos from AFP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Ultimate Goal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 build a Primary School in Haiti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xxxxxxxxxx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 Immediate Objective</a:t>
            </a:r>
            <a:endParaRPr lang="en-US" dirty="0" smtClean="0">
              <a:solidFill>
                <a:srgbClr val="00B0F0"/>
              </a:solidFill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Equipping a Resource Center for primary and secondary school pupils </a:t>
            </a:r>
          </a:p>
          <a:p>
            <a:pPr algn="ctr">
              <a:lnSpc>
                <a:spcPct val="150000"/>
              </a:lnSpc>
              <a:buNone/>
            </a:pPr>
            <a:endParaRPr lang="en-US" i="1" dirty="0" smtClean="0"/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           SIUC Community </a:t>
            </a:r>
            <a:b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</a:br>
            <a:r>
              <a:rPr lang="en-US" sz="3200" dirty="0" smtClean="0">
                <a:solidFill>
                  <a:srgbClr val="F0AD00">
                    <a:satMod val="150000"/>
                  </a:srgbClr>
                </a:solidFill>
              </a:rPr>
              <a:t>Supports Education in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Immediate Objective: </a:t>
            </a: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Fund Raising</a:t>
            </a:r>
          </a:p>
          <a:p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Target: </a:t>
            </a:r>
            <a:r>
              <a:rPr lang="en-US" dirty="0" smtClean="0">
                <a:latin typeface="Arial Rounded MT Bold" pitchFamily="34" charset="0"/>
              </a:rPr>
              <a:t>$40,000 	</a:t>
            </a:r>
          </a:p>
          <a:p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Equipment Needs: </a:t>
            </a:r>
            <a:r>
              <a:rPr lang="en-US" dirty="0" smtClean="0">
                <a:latin typeface="Arial Rounded MT Bold" pitchFamily="34" charset="0"/>
              </a:rPr>
              <a:t>Computers, Printers, Desk Lamps, Projectors, Screens &amp; Cables, Desks, Tables, Chairs, Filing Cabinets, Shelves, French  &amp; Kreyol Dictionaries, Maps &amp; Charts, Stationery</a:t>
            </a:r>
          </a:p>
          <a:p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</a:rPr>
              <a:t>Note: </a:t>
            </a:r>
            <a:r>
              <a:rPr lang="en-US" dirty="0" smtClean="0">
                <a:latin typeface="Arial Rounded MT Bold" pitchFamily="34" charset="0"/>
              </a:rPr>
              <a:t> Fund is for the purchase and maintenance of equipment for a 5-year period.</a:t>
            </a:r>
          </a:p>
          <a:p>
            <a:pPr>
              <a:buNone/>
            </a:pP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2" descr="SIUC Logo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1953489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1056</TotalTime>
  <Words>497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Focus</vt:lpstr>
      <vt:lpstr>Reconnection Through Reconstruction</vt:lpstr>
      <vt:lpstr>            SIUC Community  Supports Education in Haiti</vt:lpstr>
      <vt:lpstr>           SIUC Community  Supports Education in Haiti</vt:lpstr>
      <vt:lpstr>            SIUC Community  Supports Education in Haiti</vt:lpstr>
      <vt:lpstr>            SIUC Community  Supports Education in Haiti</vt:lpstr>
      <vt:lpstr>           SIUC Community  Supports Education in Haiti</vt:lpstr>
      <vt:lpstr>            SIUC Community  Supports Education in Haiti</vt:lpstr>
      <vt:lpstr>           SIUC Community  Supports Education in Haiti</vt:lpstr>
      <vt:lpstr>           SIUC Community  Supports Education in Haiti</vt:lpstr>
      <vt:lpstr>  SIUC Community  Supports Education in Haiti</vt:lpstr>
      <vt:lpstr> SIUC Community  Supports Education in Haiti</vt:lpstr>
      <vt:lpstr>           SIUC Community  Supports Education in Haiti</vt:lpstr>
      <vt:lpstr>  SIUC Community  Supports Education in Haiti</vt:lpstr>
      <vt:lpstr>            SIUC Community  Supports Education in Haiti</vt:lpstr>
      <vt:lpstr>            SIUC Community  Supports Education in Haiti</vt:lpstr>
      <vt:lpstr>           SIUC Community  Supports Education in Haiti</vt:lpstr>
      <vt:lpstr>           SIUC Community  Supports Education in Haiti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SIUC Community  Supports Education in Haiti</dc:title>
  <dc:creator>HP Authorized Customer</dc:creator>
  <cp:lastModifiedBy>uche</cp:lastModifiedBy>
  <cp:revision>118</cp:revision>
  <dcterms:created xsi:type="dcterms:W3CDTF">2010-12-09T20:11:50Z</dcterms:created>
  <dcterms:modified xsi:type="dcterms:W3CDTF">2011-01-07T22:59:41Z</dcterms:modified>
</cp:coreProperties>
</file>